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ryndan Write" panose="02000503000000000000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ochi Hand" pitchFamily="2" charset="7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79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EEA9C-EDE7-1D4A-A831-619431AED7B2}" type="datetimeFigureOut">
              <a:rPr lang="en-KH" smtClean="0"/>
              <a:t>1/5/23</a:t>
            </a:fld>
            <a:endParaRPr lang="en-K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68610-E135-8643-BB99-14AAA3481624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07872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8610-E135-8643-BB99-14AAA3481624}" type="slidenum">
              <a:rPr lang="en-KH" smtClean="0"/>
              <a:t>13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02912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7.png"/><Relationship Id="rId5" Type="http://schemas.openxmlformats.org/officeDocument/2006/relationships/image" Target="../media/image42.png"/><Relationship Id="rId10" Type="http://schemas.openxmlformats.org/officeDocument/2006/relationships/image" Target="../media/image56.svg"/><Relationship Id="rId4" Type="http://schemas.openxmlformats.org/officeDocument/2006/relationships/image" Target="../media/image54.jpe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41.sv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5.svg"/><Relationship Id="rId3" Type="http://schemas.openxmlformats.org/officeDocument/2006/relationships/image" Target="../media/image69.png"/><Relationship Id="rId7" Type="http://schemas.openxmlformats.org/officeDocument/2006/relationships/image" Target="../media/image15.svg"/><Relationship Id="rId12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3.svg"/><Relationship Id="rId5" Type="http://schemas.openxmlformats.org/officeDocument/2006/relationships/image" Target="../media/image71.pn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4" Type="http://schemas.openxmlformats.org/officeDocument/2006/relationships/image" Target="../media/image70.svg"/><Relationship Id="rId9" Type="http://schemas.openxmlformats.org/officeDocument/2006/relationships/image" Target="../media/image17.svg"/><Relationship Id="rId1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79.svg"/><Relationship Id="rId9" Type="http://schemas.openxmlformats.org/officeDocument/2006/relationships/image" Target="../media/image14.png"/><Relationship Id="rId14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1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342060">
            <a:off x="5481480" y="2788375"/>
            <a:ext cx="7325040" cy="62995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27996" y="2537357"/>
            <a:ext cx="10444488" cy="44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"/>
              </a:rPr>
              <a:t>OOP</a:t>
            </a:r>
          </a:p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97523">
            <a:off x="11156873" y="1560993"/>
            <a:ext cx="1885747" cy="12960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107262">
            <a:off x="-865704" y="-473050"/>
            <a:ext cx="3387936" cy="22976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829267">
            <a:off x="15774367" y="8189225"/>
            <a:ext cx="3715300" cy="2519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559470">
            <a:off x="2930373" y="2435234"/>
            <a:ext cx="2195245" cy="22798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80170">
            <a:off x="13972610" y="5900178"/>
            <a:ext cx="1664513" cy="21428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1391118">
            <a:off x="14634691" y="-2104991"/>
            <a:ext cx="3665666" cy="37968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6979330">
            <a:off x="-712187" y="8552632"/>
            <a:ext cx="3453702" cy="19026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366799" y="8742045"/>
            <a:ext cx="5554402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AIRLINE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86637" y="1916436"/>
            <a:ext cx="12714491" cy="80726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6051" y="476871"/>
            <a:ext cx="1424474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2: Get number of passengers were booking return tickets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456319" y="4955561"/>
            <a:ext cx="14244741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Method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C3271C2-6E3F-664C-830F-4DFAAD7875C1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64886" y="1732929"/>
            <a:ext cx="11994414" cy="8390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6051" y="476871"/>
            <a:ext cx="1424474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2: Get number of passengers were booking return tickets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456319" y="4955561"/>
            <a:ext cx="14244741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UML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C4143B2-316E-7D49-AD74-48CC1FDA8C72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3910" t="48062"/>
          <a:stretch>
            <a:fillRect/>
          </a:stretch>
        </p:blipFill>
        <p:spPr>
          <a:xfrm>
            <a:off x="4291370" y="3588120"/>
            <a:ext cx="9705260" cy="4274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26566">
            <a:off x="2743604" y="2404370"/>
            <a:ext cx="3728345" cy="23674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87259" y="4524838"/>
            <a:ext cx="10913483" cy="209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Some Parts Of Our System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21139">
            <a:off x="11039471" y="5115065"/>
            <a:ext cx="3815542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9324629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Vireak Roeun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78248" y="-74009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17653" y="8108592"/>
            <a:ext cx="3083294" cy="308329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667518" y="8528723"/>
            <a:ext cx="6632619" cy="112151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173200" y="324471"/>
            <a:ext cx="4114800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61557" y="756642"/>
            <a:ext cx="989965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3: Get flights that pilot will join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64755" y="2381871"/>
            <a:ext cx="15093254" cy="628571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47179" y="7595248"/>
            <a:ext cx="2983421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Method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6CD8BD1-F97B-9946-A2FE-BF233ACB1B3D}"/>
              </a:ext>
            </a:extLst>
          </p:cNvPr>
          <p:cNvSpPr txBox="1"/>
          <p:nvPr/>
        </p:nvSpPr>
        <p:spPr>
          <a:xfrm>
            <a:off x="0" y="9324629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latin typeface="Bryndan Write"/>
              </a:rPr>
              <a:t>Vireak Roeun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3305" y="207274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06103" y="6834503"/>
            <a:ext cx="1620925" cy="20867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386262" y="-542951"/>
            <a:ext cx="2280323" cy="31433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54067" y="630883"/>
            <a:ext cx="989965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3: Get flights that pilot will join for a day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131" y="916004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Vireak Roeun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081615">
            <a:off x="-1060498" y="8001661"/>
            <a:ext cx="4579003" cy="45706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8201" y="1886940"/>
            <a:ext cx="14715129" cy="791495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40858" y="4781537"/>
            <a:ext cx="4456319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UML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288444">
            <a:off x="-896450" y="961604"/>
            <a:ext cx="7315200" cy="26517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60487" y="3071441"/>
            <a:ext cx="14822738" cy="64136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22669" y="1031426"/>
            <a:ext cx="989965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4: Get meals for a flight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606" y="5548911"/>
            <a:ext cx="2983421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Method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94820" y="888137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Vireak Roeun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306103" y="6834503"/>
            <a:ext cx="1620925" cy="20867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86262" y="-542951"/>
            <a:ext cx="2280323" cy="31433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081615">
            <a:off x="-217315" y="6787943"/>
            <a:ext cx="4579003" cy="45706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3316" y="2150271"/>
            <a:ext cx="16847060" cy="67949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54067" y="894213"/>
            <a:ext cx="989965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4: Get meals for a flight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0290" y="9154802"/>
            <a:ext cx="4456319" cy="9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7500">
                <a:solidFill>
                  <a:srgbClr val="FFFEFB"/>
                </a:solidFill>
                <a:latin typeface="Bryndan Write"/>
              </a:rPr>
              <a:t>UML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09989" y="9186455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Vireak Roeun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59410" y="409940"/>
            <a:ext cx="2999781" cy="2955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897" r="32402"/>
          <a:stretch>
            <a:fillRect/>
          </a:stretch>
        </p:blipFill>
        <p:spPr>
          <a:xfrm rot="-5400000">
            <a:off x="6031933" y="-1602450"/>
            <a:ext cx="7370517" cy="143509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391118">
            <a:off x="10316583" y="-2915471"/>
            <a:ext cx="3665666" cy="37968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979330">
            <a:off x="-712187" y="8552632"/>
            <a:ext cx="3453702" cy="19026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2768207" y="539532"/>
            <a:ext cx="789010" cy="17643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581640" y="7941752"/>
            <a:ext cx="789010" cy="17643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587217">
            <a:off x="7490770" y="5426237"/>
            <a:ext cx="5132175" cy="15845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37569" y="2475329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What we have learnt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2712" y="3976024"/>
            <a:ext cx="3949714" cy="9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yndan Write"/>
              </a:rPr>
              <a:t>Hard Skills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3322" y="3976024"/>
            <a:ext cx="3949714" cy="9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yndan Write"/>
              </a:rPr>
              <a:t> Soft Skills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1855" y="5255547"/>
            <a:ext cx="5814218" cy="214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TypeScript</a:t>
            </a:r>
          </a:p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Avoid spaghetti code</a:t>
            </a:r>
          </a:p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UML Diagram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7640" y="5255547"/>
            <a:ext cx="4746053" cy="214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Communication</a:t>
            </a:r>
          </a:p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Trust</a:t>
            </a:r>
          </a:p>
          <a:p>
            <a:pPr marL="863732" lvl="1" indent="-431866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ryndan Write"/>
              </a:rPr>
              <a:t>Problem Solving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8729" y="9437295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Vireak Roeun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463826">
            <a:off x="11537191" y="1778400"/>
            <a:ext cx="1947347" cy="13383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4107262">
            <a:off x="-865704" y="-473050"/>
            <a:ext cx="3387936" cy="22976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829267">
            <a:off x="15774367" y="8189225"/>
            <a:ext cx="3715300" cy="25196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391118">
            <a:off x="14634691" y="-2104991"/>
            <a:ext cx="3665666" cy="37968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979330">
            <a:off x="-712187" y="8552632"/>
            <a:ext cx="3453702" cy="19026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2699999">
            <a:off x="3677137" y="2203427"/>
            <a:ext cx="2068144" cy="175604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7334544">
            <a:off x="13001227" y="5822549"/>
            <a:ext cx="2068144" cy="17560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2342060">
            <a:off x="6292314" y="3696068"/>
            <a:ext cx="5703373" cy="49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87369" y="-474586"/>
            <a:ext cx="3402500" cy="30065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629133" y="664489"/>
            <a:ext cx="4130225" cy="7284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50862">
            <a:off x="-173922" y="1161036"/>
            <a:ext cx="18385588" cy="9583487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355900" y="2869363"/>
            <a:ext cx="4119647" cy="4334585"/>
            <a:chOff x="0" y="0"/>
            <a:chExt cx="5842000" cy="614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781" b="-3978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t="-286" b="-28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509486" y="2869363"/>
            <a:ext cx="4119647" cy="4334585"/>
            <a:chOff x="0" y="0"/>
            <a:chExt cx="5842000" cy="614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1"/>
              <a:stretch>
                <a:fillRect l="-14287" t="-29335" r="-2179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t="-286" b="-286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361765">
            <a:off x="14948606" y="7662531"/>
            <a:ext cx="2823088" cy="222254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46625" y="7544371"/>
            <a:ext cx="3338198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0211" y="7544371"/>
            <a:ext cx="3338198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Bryndan Write"/>
              </a:rPr>
              <a:t>Vireak Reoun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0595" y="1325588"/>
            <a:ext cx="8766810" cy="8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Group 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806" b="30681"/>
          <a:stretch>
            <a:fillRect/>
          </a:stretch>
        </p:blipFill>
        <p:spPr>
          <a:xfrm>
            <a:off x="11853680" y="3239003"/>
            <a:ext cx="4368814" cy="60192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Table Content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806" b="30681"/>
          <a:stretch>
            <a:fillRect/>
          </a:stretch>
        </p:blipFill>
        <p:spPr>
          <a:xfrm>
            <a:off x="6958195" y="3239003"/>
            <a:ext cx="4368814" cy="60192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806" b="30681"/>
          <a:stretch>
            <a:fillRect/>
          </a:stretch>
        </p:blipFill>
        <p:spPr>
          <a:xfrm>
            <a:off x="2065506" y="3239003"/>
            <a:ext cx="4368814" cy="60192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72287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497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60461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060461" y="467942"/>
            <a:ext cx="6632619" cy="112151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75056" y="5051328"/>
            <a:ext cx="3949714" cy="292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yndan Write"/>
              </a:rPr>
              <a:t>What our system can do?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4251" y="5051328"/>
            <a:ext cx="4342759" cy="19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yndan Write"/>
              </a:rPr>
              <a:t>Some parts of our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79460" y="5051328"/>
            <a:ext cx="4233328" cy="389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Bryndan Write"/>
              </a:rPr>
              <a:t>What we have learnt from this project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493736" y="208523"/>
            <a:ext cx="5537584" cy="2761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3910" t="48062"/>
          <a:stretch>
            <a:fillRect/>
          </a:stretch>
        </p:blipFill>
        <p:spPr>
          <a:xfrm>
            <a:off x="4291370" y="3588120"/>
            <a:ext cx="9705260" cy="4274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26566">
            <a:off x="2743604" y="2404370"/>
            <a:ext cx="3728345" cy="23674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89314" y="4524838"/>
            <a:ext cx="10309372" cy="209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What our system can do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21139">
            <a:off x="11039471" y="5115065"/>
            <a:ext cx="3815542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252781" y="3074280"/>
            <a:ext cx="10035219" cy="13556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0780" y="3074280"/>
            <a:ext cx="7692982" cy="1400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499317" y="6578440"/>
            <a:ext cx="10549352" cy="19203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21630" y="488350"/>
            <a:ext cx="14244741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What our system can 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1818222"/>
            <a:ext cx="9462597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number of passengers booked return ticket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103972"/>
            <a:ext cx="9462597" cy="68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flights for a pilot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42694" y="5608132"/>
            <a:ext cx="9462597" cy="68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meals for a flight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F75CFDE1-5487-5447-AF63-6C84DD97F5B4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72169" y="6876720"/>
            <a:ext cx="13510863" cy="18380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28732" y="2861550"/>
            <a:ext cx="8664018" cy="14341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7590" y="2861550"/>
            <a:ext cx="8806410" cy="151619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21630" y="488350"/>
            <a:ext cx="14244741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What our system can 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5230" y="6006523"/>
            <a:ext cx="14244741" cy="68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passenger's detail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481199" y="1605492"/>
            <a:ext cx="13109943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gate which plane </a:t>
            </a:r>
          </a:p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is waiting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3946" y="1605492"/>
            <a:ext cx="8033203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Get money to pay employees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EAFDE6B-1259-0B4C-96CB-0150BA7969AA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3910" t="48062"/>
          <a:stretch>
            <a:fillRect/>
          </a:stretch>
        </p:blipFill>
        <p:spPr>
          <a:xfrm>
            <a:off x="4291370" y="3588120"/>
            <a:ext cx="9705260" cy="4274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26566">
            <a:off x="2743604" y="2404370"/>
            <a:ext cx="3728345" cy="23674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87259" y="4524838"/>
            <a:ext cx="10913483" cy="209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Some Parts Of Our System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21139">
            <a:off x="11039471" y="5115065"/>
            <a:ext cx="3815542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54244" y="2362070"/>
            <a:ext cx="15070435" cy="62268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6051" y="476871"/>
            <a:ext cx="1424474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1: Get passenger's detail from booking reference number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591829" y="4918971"/>
            <a:ext cx="14244741" cy="85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6800">
                <a:solidFill>
                  <a:srgbClr val="FFFEFB"/>
                </a:solidFill>
                <a:latin typeface="Bryndan Write"/>
              </a:rPr>
              <a:t>Method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D2B7F6D-4A64-D341-A960-D621BAD2F5B7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83032" y="-1485391"/>
            <a:ext cx="3083294" cy="30832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5156" y="1877849"/>
            <a:ext cx="13989522" cy="82509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6051" y="476871"/>
            <a:ext cx="14244741" cy="12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5500">
                <a:solidFill>
                  <a:srgbClr val="FFFEFB"/>
                </a:solidFill>
                <a:latin typeface="Bryndan Write"/>
              </a:rPr>
              <a:t>User Story 1: Get passenger's detail from booking reference number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4844020" y="4895095"/>
            <a:ext cx="14244741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UML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3601588" y="-915242"/>
            <a:ext cx="4947445" cy="1942997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05A5DF8-809B-8342-9F4E-6A610A97F1AF}"/>
              </a:ext>
            </a:extLst>
          </p:cNvPr>
          <p:cNvSpPr txBox="1"/>
          <p:nvPr/>
        </p:nvSpPr>
        <p:spPr>
          <a:xfrm>
            <a:off x="-686280" y="9433656"/>
            <a:ext cx="4064273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673" dirty="0">
                <a:solidFill>
                  <a:schemeClr val="bg1"/>
                </a:solidFill>
                <a:latin typeface="Bryndan Write"/>
              </a:rPr>
              <a:t>Visal Sork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235</Words>
  <Application>Microsoft Macintosh PowerPoint</Application>
  <PresentationFormat>Custom</PresentationFormat>
  <Paragraphs>66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Bryndan Write Bold</vt:lpstr>
      <vt:lpstr>Gochi Hand</vt:lpstr>
      <vt:lpstr>Bryndan Write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cp:lastModifiedBy>Visal Sork</cp:lastModifiedBy>
  <cp:revision>5</cp:revision>
  <dcterms:created xsi:type="dcterms:W3CDTF">2006-08-16T00:00:00Z</dcterms:created>
  <dcterms:modified xsi:type="dcterms:W3CDTF">2023-05-01T04:35:41Z</dcterms:modified>
  <dc:identifier>DAFhih7bakY</dc:identifier>
</cp:coreProperties>
</file>